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6C195-1A7B-41D4-8D1F-D73D50F2CEA7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3F0D-A243-4120-8D6C-EF11BB815C5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23F0D-A243-4120-8D6C-EF11BB815C58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EACBBA5-C745-4C64-AF8C-C02231D9BF1A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4795-7002-41D1-BFAC-3844CD37F51C}" type="datetimeFigureOut">
              <a:rPr lang="fi-FI" smtClean="0"/>
              <a:t>27.5.2010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B820-145B-43F2-8290-DB2CDAB2EB1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Pahanolon lääkitsemisteoria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tselääkintäuskomu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3364" y="104771"/>
            <a:ext cx="8677271" cy="6648446"/>
          </a:xfrm>
          <a:prstGeom prst="rect">
            <a:avLst/>
          </a:prstGeom>
          <a:solidFill>
            <a:srgbClr val="2C71FF"/>
          </a:solidFill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Näytössä katseltava diaesitys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Pahanolon lääkitsemisteoria</vt:lpstr>
      <vt:lpstr>Dia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Pahanolon lääkitsemisteoria</dc:title>
  <dc:creator> </dc:creator>
  <cp:lastModifiedBy> </cp:lastModifiedBy>
  <cp:revision>1</cp:revision>
  <dcterms:created xsi:type="dcterms:W3CDTF">2010-05-27T03:36:32Z</dcterms:created>
  <dcterms:modified xsi:type="dcterms:W3CDTF">2010-05-27T03:37:15Z</dcterms:modified>
</cp:coreProperties>
</file>