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DA4F-C9A2-401B-A9A9-FD473BF919B7}" type="datetimeFigureOut">
              <a:rPr lang="fi-FI" smtClean="0"/>
              <a:t>5.7.2010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C515B-175C-4334-B704-7EABCA23C06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kannustinloukut 2 taloussanoma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051768"/>
            <a:ext cx="8713787" cy="5689600"/>
          </a:xfrm>
          <a:prstGeom prst="rect">
            <a:avLst/>
          </a:prstGeom>
          <a:noFill/>
        </p:spPr>
      </p:pic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34925" y="85725"/>
            <a:ext cx="91646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2800" b="1" dirty="0">
                <a:latin typeface="Times New Roman" pitchFamily="18" charset="0"/>
              </a:rPr>
              <a:t>Kannustinloukkujen vuoksi työnteko ei kannata </a:t>
            </a:r>
            <a:r>
              <a:rPr lang="fi-FI" sz="2800" b="1" dirty="0" smtClean="0">
                <a:latin typeface="Times New Roman" pitchFamily="18" charset="0"/>
              </a:rPr>
              <a:t>Suomessa</a:t>
            </a:r>
          </a:p>
          <a:p>
            <a:r>
              <a:rPr lang="fi-FI" sz="2800" b="1" dirty="0" smtClean="0">
                <a:latin typeface="Times New Roman" pitchFamily="18" charset="0"/>
              </a:rPr>
              <a:t>- Miksi sosiaalietuuksilla olevien ei kannata mennä töihin </a:t>
            </a:r>
            <a:endParaRPr lang="fi-FI" sz="2800" b="1" dirty="0">
              <a:latin typeface="Times New Roman" pitchFamily="18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752654" y="6446664"/>
            <a:ext cx="235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b="1" dirty="0">
                <a:latin typeface="Times New Roman" pitchFamily="18" charset="0"/>
              </a:rPr>
              <a:t>Taloussanomat 2.3.04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juha</dc:creator>
  <cp:lastModifiedBy>juha</cp:lastModifiedBy>
  <cp:revision>1</cp:revision>
  <dcterms:created xsi:type="dcterms:W3CDTF">2010-07-05T02:57:14Z</dcterms:created>
  <dcterms:modified xsi:type="dcterms:W3CDTF">2010-07-05T02:59:01Z</dcterms:modified>
</cp:coreProperties>
</file>