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26632-99C0-4E16-A0DF-43425276E780}" type="datetimeFigureOut">
              <a:rPr lang="fi-FI" smtClean="0"/>
              <a:t>20.8.2010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3795-D175-4258-880D-92BBF6231BBC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6172200" y="1066800"/>
            <a:ext cx="2209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457200" y="1219200"/>
            <a:ext cx="2590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i-FI" sz="2400">
              <a:latin typeface="Times New Roman" pitchFamily="18" charset="0"/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365125" y="192088"/>
            <a:ext cx="8129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/>
              <a:t>Proaktiivisuuden malli : </a:t>
            </a:r>
            <a:r>
              <a:rPr lang="fi-FI" sz="1600"/>
              <a:t>aktiivisuus, aloitteellisuus ja vastuu omasta elämästä</a:t>
            </a:r>
            <a:endParaRPr lang="fi-FI" sz="2400"/>
          </a:p>
          <a:p>
            <a:pPr eaLnBrk="0" hangingPunct="0"/>
            <a:endParaRPr lang="fi-FI" sz="2400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441325" y="1335088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/>
              <a:t>ärsyke 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108325" y="1335088"/>
            <a:ext cx="239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/>
              <a:t>valinnan vapaus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6537325" y="1258888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/>
              <a:t>reaktio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431925" y="2590800"/>
            <a:ext cx="213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/>
              <a:t>minätietoisuus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422525" y="3200400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/>
              <a:t>mielikuvitus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4419600" y="3048000"/>
            <a:ext cx="145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/>
              <a:t>omatunto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5791200" y="25146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/>
              <a:t>vapaa tahto</a:t>
            </a:r>
          </a:p>
        </p:txBody>
      </p:sp>
      <p:sp>
        <p:nvSpPr>
          <p:cNvPr id="130060" name="Line 12"/>
          <p:cNvSpPr>
            <a:spLocks noChangeShapeType="1"/>
          </p:cNvSpPr>
          <p:nvPr/>
        </p:nvSpPr>
        <p:spPr bwMode="auto">
          <a:xfrm>
            <a:off x="1752600" y="1447800"/>
            <a:ext cx="11430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1752600" y="1828800"/>
            <a:ext cx="11430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 flipH="1">
            <a:off x="2971800" y="1752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 flipH="1">
            <a:off x="3581400" y="17526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30064" name="Line 16"/>
          <p:cNvSpPr>
            <a:spLocks noChangeShapeType="1"/>
          </p:cNvSpPr>
          <p:nvPr/>
        </p:nvSpPr>
        <p:spPr bwMode="auto">
          <a:xfrm>
            <a:off x="4343400" y="1752600"/>
            <a:ext cx="228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>
            <a:off x="4495800" y="17526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4251325" y="6335713"/>
            <a:ext cx="4848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1400"/>
              <a:t>Stephen R. Covey: The  7 Habits of Highly Effective People</a:t>
            </a:r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365125" y="3794125"/>
            <a:ext cx="84391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1600" u="sng"/>
              <a:t>Reaktiivinen asenne</a:t>
            </a:r>
            <a:r>
              <a:rPr lang="fi-FI" sz="1600"/>
              <a:t> :				</a:t>
            </a:r>
            <a:r>
              <a:rPr lang="fi-FI" sz="1600" u="sng"/>
              <a:t>Proaktiivinen asenne</a:t>
            </a:r>
            <a:r>
              <a:rPr lang="fi-FI" sz="1600"/>
              <a:t> :</a:t>
            </a:r>
          </a:p>
          <a:p>
            <a:pPr eaLnBrk="0" hangingPunct="0"/>
            <a:r>
              <a:rPr lang="fi-FI" sz="1600"/>
              <a:t>- En mahda asialle mitään.			- Katsotaan, mitä vaihtoehtoja on tarjolla.</a:t>
            </a:r>
          </a:p>
          <a:p>
            <a:pPr eaLnBrk="0" hangingPunct="0"/>
            <a:r>
              <a:rPr lang="fi-FI" sz="1600"/>
              <a:t>- Minä nyt vain olen sellainen.			- Voin omaksua toisenkin näkökulman.</a:t>
            </a:r>
          </a:p>
          <a:p>
            <a:pPr eaLnBrk="0" hangingPunct="0"/>
            <a:r>
              <a:rPr lang="fi-FI" sz="1600"/>
              <a:t>- Hän tekee minut aivan hulluksi.		- Kykenen hallitsemaan tunteitani.</a:t>
            </a:r>
          </a:p>
          <a:p>
            <a:pPr eaLnBrk="0" hangingPunct="0"/>
            <a:r>
              <a:rPr lang="fi-FI" sz="1600"/>
              <a:t>- He eivät suostu siihen.			- Pystyn saamaan heidät puolelleni.</a:t>
            </a:r>
          </a:p>
          <a:p>
            <a:pPr eaLnBrk="0" hangingPunct="0"/>
            <a:r>
              <a:rPr lang="fi-FI" sz="1600"/>
              <a:t>- Minun täytyy tehdä se.			- Valitsen asianmukaisen reaktion.</a:t>
            </a:r>
          </a:p>
          <a:p>
            <a:pPr eaLnBrk="0" hangingPunct="0"/>
            <a:r>
              <a:rPr lang="fi-FI" sz="1600"/>
              <a:t>- En pysty.				- Minä teen oman valintani.</a:t>
            </a:r>
          </a:p>
          <a:p>
            <a:pPr eaLnBrk="0" hangingPunct="0"/>
            <a:r>
              <a:rPr lang="fi-FI" sz="1600"/>
              <a:t>- Minun on pakko.				- Minusta näin on parempi</a:t>
            </a:r>
          </a:p>
          <a:p>
            <a:pPr eaLnBrk="0" hangingPunct="0"/>
            <a:r>
              <a:rPr lang="fi-FI" sz="1600"/>
              <a:t>- Kunpa.					- Minä tahdon.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7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Näytössä katseltava diaesitys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juha</dc:creator>
  <cp:lastModifiedBy>juha</cp:lastModifiedBy>
  <cp:revision>1</cp:revision>
  <dcterms:created xsi:type="dcterms:W3CDTF">2010-08-20T02:59:57Z</dcterms:created>
  <dcterms:modified xsi:type="dcterms:W3CDTF">2010-08-20T03:00:23Z</dcterms:modified>
</cp:coreProperties>
</file>